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72744E-0420-4D4D-91C8-25D8093445D4}" v="1" dt="2026-01-14T17:46:18.7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360" y="2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09/03/2026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09/03/2026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09/03/2026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09/03/2026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09/03/2026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3457736889"/>
              </p:ext>
            </p:extLst>
          </p:nvPr>
        </p:nvGraphicFramePr>
        <p:xfrm>
          <a:off x="1419247" y="777390"/>
          <a:ext cx="7741650" cy="164983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Macaroni</a:t>
                      </a:r>
                    </a:p>
                    <a:p>
                      <a:pPr algn="ctr"/>
                      <a:r>
                        <a:rPr lang="en-GB" sz="800" b="0" dirty="0">
                          <a:solidFill>
                            <a:schemeClr val="tx1"/>
                          </a:solidFill>
                          <a:latin typeface="Century Gothic" panose="020B0502020202020204" pitchFamily="34" charset="0"/>
                        </a:rPr>
                        <a:t> Cheese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Beef 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Bolognaise</a:t>
                      </a:r>
                      <a:endParaRPr lang="en-US" sz="800" b="0" i="0" u="none" strike="noStrike" noProof="0" dirty="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Smokey Bean Burger with </a:t>
                      </a:r>
                      <a:r>
                        <a:rPr lang="en-US" sz="800" b="0" i="0" u="none" strike="noStrike" noProof="0" dirty="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Strawberry Jelly </a:t>
                      </a:r>
                    </a:p>
                    <a:p>
                      <a:pPr algn="ctr"/>
                      <a:r>
                        <a:rPr lang="en-GB" sz="800" dirty="0">
                          <a:latin typeface="Century Gothic" panose="020B0502020202020204" pitchFamily="34" charset="0"/>
                        </a:rPr>
                        <a:t>with Mandarins</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Apple Flapjack</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1577511384"/>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a:t>
                      </a:r>
                      <a:r>
                        <a:rPr lang="en-GB" sz="800" b="0" dirty="0">
                          <a:solidFill>
                            <a:schemeClr val="tx1"/>
                          </a:solidFill>
                          <a:latin typeface="Century Gothic" panose="020B0502020202020204" pitchFamily="34" charset="0"/>
                        </a:rPr>
                        <a:t>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&amp; Salad</a:t>
                      </a:r>
                      <a:endParaRPr lang="en-US"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3775916701"/>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Turkey,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8882603" y="2142008"/>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243696" y="87979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254103" y="216489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60" name="TextBox 59">
            <a:extLst>
              <a:ext uri="{FF2B5EF4-FFF2-40B4-BE49-F238E27FC236}">
                <a16:creationId xmlns:a16="http://schemas.microsoft.com/office/drawing/2014/main" id="{C71778A4-F4E2-CEBF-A95F-3FF4EEC68B6B}"/>
              </a:ext>
            </a:extLst>
          </p:cNvPr>
          <p:cNvSpPr txBox="1"/>
          <p:nvPr/>
        </p:nvSpPr>
        <p:spPr>
          <a:xfrm>
            <a:off x="204343" y="1465045"/>
            <a:ext cx="634322" cy="830997"/>
          </a:xfrm>
          <a:prstGeom prst="rect">
            <a:avLst/>
          </a:prstGeom>
          <a:noFill/>
        </p:spPr>
        <p:txBody>
          <a:bodyPr wrap="square" rtlCol="0">
            <a:spAutoFit/>
          </a:bodyPr>
          <a:lstStyle/>
          <a:p>
            <a:r>
              <a:rPr lang="en-GB" sz="600" b="1" dirty="0"/>
              <a:t>13/04/2026</a:t>
            </a:r>
          </a:p>
          <a:p>
            <a:r>
              <a:rPr lang="en-GB" sz="600" b="1" dirty="0"/>
              <a:t>04/05/2026</a:t>
            </a:r>
          </a:p>
          <a:p>
            <a:r>
              <a:rPr lang="en-GB" sz="600" b="1" dirty="0"/>
              <a:t>01/06/2026</a:t>
            </a:r>
          </a:p>
          <a:p>
            <a:r>
              <a:rPr lang="en-GB" sz="600" b="1" dirty="0"/>
              <a:t>22/06/2026</a:t>
            </a:r>
          </a:p>
          <a:p>
            <a:r>
              <a:rPr lang="en-GB" sz="600" b="1" dirty="0"/>
              <a:t>13/07/2026</a:t>
            </a:r>
          </a:p>
          <a:p>
            <a:r>
              <a:rPr lang="en-GB" sz="600" b="1" dirty="0"/>
              <a:t>07/09/2026</a:t>
            </a:r>
          </a:p>
          <a:p>
            <a:r>
              <a:rPr lang="en-GB" sz="600" b="1" dirty="0"/>
              <a:t>28/09/2026</a:t>
            </a:r>
          </a:p>
          <a:p>
            <a:r>
              <a:rPr lang="en-GB" sz="600" b="1" dirty="0"/>
              <a:t>19/10/2026</a:t>
            </a:r>
          </a:p>
        </p:txBody>
      </p:sp>
      <p:sp>
        <p:nvSpPr>
          <p:cNvPr id="61" name="TextBox 60">
            <a:extLst>
              <a:ext uri="{FF2B5EF4-FFF2-40B4-BE49-F238E27FC236}">
                <a16:creationId xmlns:a16="http://schemas.microsoft.com/office/drawing/2014/main" id="{D29A66C7-3204-A6B8-B5A1-F32B88FF560E}"/>
              </a:ext>
            </a:extLst>
          </p:cNvPr>
          <p:cNvSpPr txBox="1"/>
          <p:nvPr/>
        </p:nvSpPr>
        <p:spPr>
          <a:xfrm>
            <a:off x="217540" y="3117471"/>
            <a:ext cx="634322" cy="738664"/>
          </a:xfrm>
          <a:prstGeom prst="rect">
            <a:avLst/>
          </a:prstGeom>
          <a:noFill/>
        </p:spPr>
        <p:txBody>
          <a:bodyPr wrap="square" rtlCol="0">
            <a:spAutoFit/>
          </a:bodyPr>
          <a:lstStyle/>
          <a:p>
            <a:r>
              <a:rPr lang="en-GB" sz="600" b="1" dirty="0"/>
              <a:t>20/04/2026</a:t>
            </a:r>
          </a:p>
          <a:p>
            <a:r>
              <a:rPr lang="en-GB" sz="600" b="1" dirty="0"/>
              <a:t>11/05/2026</a:t>
            </a:r>
          </a:p>
          <a:p>
            <a:r>
              <a:rPr lang="en-GB" sz="600" b="1" dirty="0"/>
              <a:t>08/06/2026</a:t>
            </a:r>
          </a:p>
          <a:p>
            <a:r>
              <a:rPr lang="en-GB" sz="600" b="1" dirty="0"/>
              <a:t>29/06/2026</a:t>
            </a:r>
          </a:p>
          <a:p>
            <a:r>
              <a:rPr lang="en-GB" sz="600" b="1" dirty="0"/>
              <a:t>20/07/2026</a:t>
            </a:r>
          </a:p>
          <a:p>
            <a:r>
              <a:rPr lang="en-GB" sz="600" b="1" dirty="0"/>
              <a:t>14/09/2026</a:t>
            </a:r>
          </a:p>
          <a:p>
            <a:r>
              <a:rPr lang="en-GB" sz="600" b="1" dirty="0"/>
              <a:t>05/10/2026</a:t>
            </a:r>
          </a:p>
        </p:txBody>
      </p:sp>
      <p:sp>
        <p:nvSpPr>
          <p:cNvPr id="85" name="TextBox 84">
            <a:extLst>
              <a:ext uri="{FF2B5EF4-FFF2-40B4-BE49-F238E27FC236}">
                <a16:creationId xmlns:a16="http://schemas.microsoft.com/office/drawing/2014/main" id="{2DC633D6-0EC1-1C32-96A5-34496CD21F71}"/>
              </a:ext>
            </a:extLst>
          </p:cNvPr>
          <p:cNvSpPr txBox="1"/>
          <p:nvPr/>
        </p:nvSpPr>
        <p:spPr>
          <a:xfrm>
            <a:off x="237466" y="4741436"/>
            <a:ext cx="591123" cy="738664"/>
          </a:xfrm>
          <a:prstGeom prst="rect">
            <a:avLst/>
          </a:prstGeom>
          <a:noFill/>
        </p:spPr>
        <p:txBody>
          <a:bodyPr wrap="square" rtlCol="0">
            <a:spAutoFit/>
          </a:bodyPr>
          <a:lstStyle/>
          <a:p>
            <a:r>
              <a:rPr lang="en-GB" sz="600" b="1" dirty="0"/>
              <a:t>27/04/2026</a:t>
            </a:r>
          </a:p>
          <a:p>
            <a:r>
              <a:rPr lang="en-GB" sz="600" b="1" dirty="0"/>
              <a:t>18/05/2026</a:t>
            </a:r>
          </a:p>
          <a:p>
            <a:r>
              <a:rPr lang="en-GB" sz="600" b="1" dirty="0"/>
              <a:t>15/06/2026</a:t>
            </a:r>
          </a:p>
          <a:p>
            <a:r>
              <a:rPr lang="en-GB" sz="600" b="1" dirty="0"/>
              <a:t>06/07/2026</a:t>
            </a:r>
          </a:p>
          <a:p>
            <a:r>
              <a:rPr lang="en-GB" sz="600" b="1" dirty="0"/>
              <a:t>31/08/2026</a:t>
            </a:r>
          </a:p>
          <a:p>
            <a:r>
              <a:rPr lang="en-GB" sz="600" b="1" dirty="0"/>
              <a:t>21/09/2026</a:t>
            </a:r>
          </a:p>
          <a:p>
            <a:r>
              <a:rPr lang="en-GB" sz="600" b="1" dirty="0"/>
              <a:t>12/10/2026</a:t>
            </a:r>
            <a:endParaRPr lang="en-GB" sz="500" b="1" dirty="0"/>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2F8C653A-A8A1-76A2-A5FE-0BC6D9C01FD0}"/>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3B5478DC-6FF8-E145-7E74-92B4B506D4BB}"/>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DFDB9322-C0B7-0CC6-83CC-8A4572E4B037}"/>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2123760116"/>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V318</a:t>
                      </a:r>
                      <a:r>
                        <a:rPr lang="en-GB" sz="800" b="0">
                          <a:solidFill>
                            <a:schemeClr val="tx1"/>
                          </a:solidFill>
                          <a:latin typeface="Century Gothic"/>
                        </a:rPr>
                        <a:t> Macaroni</a:t>
                      </a:r>
                    </a:p>
                    <a:p>
                      <a:pPr algn="ctr"/>
                      <a:r>
                        <a:rPr lang="en-GB" sz="800" b="0">
                          <a:solidFill>
                            <a:schemeClr val="tx1"/>
                          </a:solidFill>
                          <a:latin typeface="Century Gothic"/>
                        </a:rPr>
                        <a:t> Cheese</a:t>
                      </a:r>
                      <a:r>
                        <a:rPr kumimoji="0" lang="en-GB" sz="800" b="0" i="0" u="none" strike="noStrike" kern="1200" cap="none" spc="0" normalizeH="0" baseline="0" noProof="0">
                          <a:ln>
                            <a:noFill/>
                          </a:ln>
                          <a:solidFill>
                            <a:schemeClr val="tx1"/>
                          </a:solidFill>
                          <a:effectLst/>
                          <a:uLnTx/>
                          <a:uFillTx/>
                          <a:latin typeface="Century Gothic"/>
                          <a:ea typeface="+mn-ea"/>
                          <a:cs typeface="+mn-cs"/>
                        </a:rPr>
                        <a:t> </a:t>
                      </a:r>
                      <a:endParaRPr lang="en-GB" sz="8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solidFill>
                            <a:schemeClr val="tx1"/>
                          </a:solidFill>
                          <a:latin typeface="Century Gothic"/>
                        </a:rPr>
                        <a:t>P24 </a:t>
                      </a:r>
                      <a:r>
                        <a:rPr lang="en-GB" sz="800" b="0">
                          <a:solidFill>
                            <a:schemeClr val="tx1"/>
                          </a:solidFill>
                          <a:latin typeface="Century Gothic"/>
                        </a:rPr>
                        <a:t>Phat Pasty Pork </a:t>
                      </a:r>
                    </a:p>
                    <a:p>
                      <a:pPr algn="ctr"/>
                      <a:r>
                        <a:rPr lang="en-GB" sz="800" b="0">
                          <a:solidFill>
                            <a:schemeClr val="tx1"/>
                          </a:solidFill>
                          <a:latin typeface="Century Gothic"/>
                        </a:rPr>
                        <a:t>Sausage Roll with </a:t>
                      </a:r>
                      <a:r>
                        <a:rPr lang="en-GB" sz="800" b="1">
                          <a:solidFill>
                            <a:schemeClr val="tx1"/>
                          </a:solidFill>
                          <a:latin typeface="Century Gothic"/>
                        </a:rPr>
                        <a:t>SD6</a:t>
                      </a:r>
                      <a:r>
                        <a:rPr lang="en-GB" sz="800" b="0">
                          <a:solidFill>
                            <a:schemeClr val="tx1"/>
                          </a:solidFill>
                          <a:latin typeface="Century Gothic"/>
                        </a:rPr>
                        <a:t>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prstClr val="black"/>
                          </a:solidFill>
                          <a:latin typeface="Century Gothic"/>
                        </a:rPr>
                        <a:t>C4/ C5 </a:t>
                      </a:r>
                      <a:r>
                        <a:rPr lang="en-GB" sz="800" b="0">
                          <a:solidFill>
                            <a:prstClr val="black"/>
                          </a:solidFill>
                          <a:latin typeface="Century Gothic"/>
                        </a:rPr>
                        <a:t>Roast </a:t>
                      </a:r>
                      <a:r>
                        <a:rPr lang="en-GB" sz="800" b="0">
                          <a:solidFill>
                            <a:schemeClr val="tx1"/>
                          </a:solidFill>
                          <a:latin typeface="Century Gothic"/>
                        </a:rPr>
                        <a:t>Chicken</a:t>
                      </a:r>
                      <a:r>
                        <a:rPr lang="en-GB" sz="800" b="0">
                          <a:solidFill>
                            <a:prstClr val="black"/>
                          </a:solidFill>
                          <a:latin typeface="Century Gothic"/>
                        </a:rPr>
                        <a:t>, </a:t>
                      </a:r>
                      <a:r>
                        <a:rPr lang="en-GB" sz="800" b="1">
                          <a:solidFill>
                            <a:prstClr val="black"/>
                          </a:solidFill>
                          <a:latin typeface="Century Gothic"/>
                        </a:rPr>
                        <a:t>SD40 </a:t>
                      </a:r>
                      <a:r>
                        <a:rPr lang="en-GB" sz="800" b="0">
                          <a:solidFill>
                            <a:prstClr val="black"/>
                          </a:solidFill>
                          <a:latin typeface="Century Gothic"/>
                        </a:rPr>
                        <a:t>Stuffing, </a:t>
                      </a:r>
                      <a:r>
                        <a:rPr lang="en-GB" sz="800" b="1">
                          <a:solidFill>
                            <a:prstClr val="black"/>
                          </a:solidFill>
                          <a:latin typeface="Century Gothic"/>
                        </a:rPr>
                        <a:t>SD82 </a:t>
                      </a:r>
                      <a:r>
                        <a:rPr lang="en-GB" sz="800" b="0">
                          <a:solidFill>
                            <a:prstClr val="black"/>
                          </a:solidFill>
                          <a:latin typeface="Century Gothic"/>
                        </a:rPr>
                        <a:t>Roast Potatoes &amp; </a:t>
                      </a:r>
                      <a:r>
                        <a:rPr lang="en-GB" sz="800" b="1">
                          <a:solidFill>
                            <a:prstClr val="black"/>
                          </a:solidFill>
                          <a:latin typeface="Century Gothic"/>
                        </a:rPr>
                        <a:t>SD118</a:t>
                      </a:r>
                      <a:r>
                        <a:rPr lang="en-GB" sz="800" b="0">
                          <a:solidFill>
                            <a:prstClr val="black"/>
                          </a:solidFill>
                          <a:latin typeface="Century Gothic"/>
                        </a:rPr>
                        <a:t> Gravy</a:t>
                      </a:r>
                      <a:endParaRPr kumimoji="0" lang="en-GB" sz="8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SD8 </a:t>
                      </a:r>
                      <a:r>
                        <a:rPr lang="en-US" sz="80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B48 </a:t>
                      </a:r>
                      <a:r>
                        <a:rPr lang="en-US" sz="800" b="0" i="0" u="none" strike="noStrike" noProof="0">
                          <a:solidFill>
                            <a:schemeClr val="tx1"/>
                          </a:solidFill>
                          <a:latin typeface="Century Gothic"/>
                        </a:rPr>
                        <a:t>Bolognaise</a:t>
                      </a:r>
                      <a:endParaRPr lang="en-US" sz="800" b="0" i="0" u="none" strike="noStrike" noProof="0">
                        <a:solidFill>
                          <a:schemeClr val="tx1"/>
                        </a:solidFill>
                        <a:highlight>
                          <a:srgbClr val="FFFF00"/>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F6 </a:t>
                      </a:r>
                      <a:r>
                        <a:rPr lang="en-GB" sz="800" b="0">
                          <a:solidFill>
                            <a:schemeClr val="tx1"/>
                          </a:solidFill>
                          <a:latin typeface="Century Gothic"/>
                        </a:rPr>
                        <a:t>Fishfingers or </a:t>
                      </a:r>
                      <a:r>
                        <a:rPr lang="en-GB" sz="800" b="1">
                          <a:solidFill>
                            <a:schemeClr val="tx1"/>
                          </a:solidFill>
                          <a:latin typeface="Century Gothic"/>
                        </a:rPr>
                        <a:t>F1 </a:t>
                      </a:r>
                      <a:r>
                        <a:rPr lang="en-GB" sz="800" b="0">
                          <a:solidFill>
                            <a:schemeClr val="tx1"/>
                          </a:solidFill>
                          <a:latin typeface="Century Gothic"/>
                        </a:rPr>
                        <a:t>Salmon Fishfingers with </a:t>
                      </a:r>
                      <a:r>
                        <a:rPr lang="en-GB" sz="800" b="1">
                          <a:solidFill>
                            <a:schemeClr val="tx1"/>
                          </a:solidFill>
                          <a:latin typeface="Century Gothic"/>
                        </a:rPr>
                        <a:t>SD5 </a:t>
                      </a:r>
                      <a:r>
                        <a:rPr lang="en-GB" sz="800" b="0">
                          <a:solidFill>
                            <a:schemeClr val="tx1"/>
                          </a:solidFill>
                          <a:latin typeface="Century Gothic"/>
                        </a:rPr>
                        <a:t>Chips &amp; </a:t>
                      </a:r>
                      <a:r>
                        <a:rPr lang="en-GB" sz="800" b="1">
                          <a:solidFill>
                            <a:schemeClr val="tx1"/>
                          </a:solidFill>
                          <a:latin typeface="Century Gothic"/>
                        </a:rPr>
                        <a:t>SD14 </a:t>
                      </a:r>
                      <a:r>
                        <a:rPr lang="en-GB" sz="8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V321 </a:t>
                      </a:r>
                      <a:r>
                        <a:rPr lang="en-US" sz="800" b="0" i="0" u="none" strike="noStrike" noProof="0">
                          <a:solidFill>
                            <a:schemeClr val="tx1"/>
                          </a:solidFill>
                          <a:latin typeface="Century Gothic"/>
                        </a:rPr>
                        <a:t>Chickpea Curry with </a:t>
                      </a:r>
                      <a:r>
                        <a:rPr lang="en-GB" sz="800" b="1">
                          <a:solidFill>
                            <a:schemeClr val="tx1"/>
                          </a:solidFill>
                          <a:latin typeface="Century Gothic"/>
                        </a:rPr>
                        <a:t>SD84 </a:t>
                      </a:r>
                      <a:r>
                        <a:rPr lang="en-US" sz="800" b="0" i="0" u="none" strike="noStrike" noProof="0">
                          <a:solidFill>
                            <a:schemeClr val="tx1"/>
                          </a:solidFill>
                          <a:latin typeface="Century Gothic"/>
                        </a:rPr>
                        <a:t>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V309 </a:t>
                      </a:r>
                      <a:r>
                        <a:rPr lang="en-GB" sz="800" b="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a:rPr>
                        <a:t>Chilli with </a:t>
                      </a:r>
                      <a:r>
                        <a:rPr lang="en-GB" sz="800" b="1">
                          <a:solidFill>
                            <a:schemeClr val="tx1"/>
                          </a:solidFill>
                          <a:latin typeface="Century Gothic"/>
                        </a:rPr>
                        <a:t>SD84 </a:t>
                      </a:r>
                      <a:r>
                        <a:rPr lang="en-GB" sz="800" b="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V204 </a:t>
                      </a:r>
                      <a:r>
                        <a:rPr lang="en-GB" sz="800">
                          <a:latin typeface="Century Gothic"/>
                        </a:rPr>
                        <a:t>Roasted Quorn, </a:t>
                      </a:r>
                    </a:p>
                    <a:p>
                      <a:pPr algn="ctr"/>
                      <a:r>
                        <a:rPr lang="en-GB" sz="800" b="1">
                          <a:latin typeface="Century Gothic"/>
                        </a:rPr>
                        <a:t>SD82 </a:t>
                      </a:r>
                      <a:r>
                        <a:rPr lang="en-GB" sz="800">
                          <a:latin typeface="Century Gothic"/>
                        </a:rPr>
                        <a:t>Roast Potatoes, &amp; </a:t>
                      </a:r>
                      <a:r>
                        <a:rPr lang="en-GB" sz="800" b="1">
                          <a:latin typeface="Century Gothic"/>
                        </a:rPr>
                        <a:t>SD118 </a:t>
                      </a:r>
                      <a:r>
                        <a:rPr lang="en-GB" sz="8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V323 SD17 </a:t>
                      </a:r>
                      <a:r>
                        <a:rPr lang="en-GB" sz="800" b="0" i="0" u="none" strike="noStrike" noProof="0">
                          <a:solidFill>
                            <a:schemeClr val="tx1"/>
                          </a:solidFill>
                          <a:latin typeface="Century Gothic"/>
                        </a:rPr>
                        <a:t>Smokey Bean Burger with </a:t>
                      </a:r>
                      <a:r>
                        <a:rPr lang="en-GB" sz="800" b="1" i="0" u="none" strike="noStrike" noProof="0">
                          <a:solidFill>
                            <a:schemeClr val="tx1"/>
                          </a:solidFill>
                          <a:latin typeface="Century Gothic"/>
                        </a:rPr>
                        <a:t>SD6 </a:t>
                      </a:r>
                      <a:r>
                        <a:rPr lang="en-US" sz="800" b="0" i="0" u="none" strike="noStrike" noProof="0">
                          <a:solidFill>
                            <a:schemeClr val="tx1"/>
                          </a:solidFill>
                          <a:latin typeface="Century Gothic"/>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SD14 </a:t>
                      </a:r>
                      <a:r>
                        <a:rPr lang="en-US"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V191 </a:t>
                      </a:r>
                      <a:r>
                        <a:rPr lang="en-GB" sz="80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a:rPr>
                        <a:t>with </a:t>
                      </a:r>
                      <a:r>
                        <a:rPr lang="en-GB" sz="800" b="1" i="0" u="none" strike="noStrike" noProof="0">
                          <a:solidFill>
                            <a:schemeClr val="tx1"/>
                          </a:solidFill>
                          <a:latin typeface="Century Gothic"/>
                        </a:rPr>
                        <a:t>SD5 </a:t>
                      </a:r>
                      <a:r>
                        <a:rPr lang="en-GB" sz="800" b="0" i="0" u="none" strike="noStrike" noProof="0">
                          <a:solidFill>
                            <a:schemeClr val="tx1"/>
                          </a:solidFill>
                          <a:latin typeface="Century Gothic"/>
                        </a:rPr>
                        <a:t>Chips &amp; </a:t>
                      </a:r>
                      <a:r>
                        <a:rPr lang="en-GB" sz="800" b="1" i="0" u="none" strike="noStrike" noProof="0">
                          <a:solidFill>
                            <a:schemeClr val="tx1"/>
                          </a:solidFill>
                          <a:latin typeface="Century Gothic"/>
                        </a:rPr>
                        <a:t>SD14 </a:t>
                      </a:r>
                      <a:r>
                        <a:rPr lang="en-GB"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a:rPr>
                        <a:t>D269 </a:t>
                      </a:r>
                      <a:r>
                        <a:rPr lang="en-GB" sz="800">
                          <a:latin typeface="Century Gothic"/>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D182 </a:t>
                      </a:r>
                      <a:r>
                        <a:rPr lang="en-GB" sz="800">
                          <a:latin typeface="Century Gothic"/>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D225 </a:t>
                      </a:r>
                      <a:r>
                        <a:rPr lang="en-GB" sz="800">
                          <a:latin typeface="Century Gothic"/>
                        </a:rPr>
                        <a:t>Fruit </a:t>
                      </a:r>
                    </a:p>
                    <a:p>
                      <a:pPr algn="ctr"/>
                      <a:r>
                        <a:rPr lang="en-GB" sz="800">
                          <a:latin typeface="Century Gothic"/>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D171 </a:t>
                      </a:r>
                      <a:r>
                        <a:rPr lang="en-GB" sz="800">
                          <a:latin typeface="Century Gothic"/>
                        </a:rPr>
                        <a:t>Apple </a:t>
                      </a:r>
                    </a:p>
                    <a:p>
                      <a:pPr algn="ctr"/>
                      <a:r>
                        <a:rPr lang="en-GB" sz="800">
                          <a:latin typeface="Century Gothic"/>
                        </a:rPr>
                        <a:t>Flapjack</a:t>
                      </a:r>
                      <a:endParaRPr lang="en-GB" sz="800">
                        <a:highlight>
                          <a:srgbClr val="00FFFF"/>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a:rPr>
                        <a:t>   </a:t>
                      </a:r>
                      <a:r>
                        <a:rPr lang="en-GB" sz="800" b="1">
                          <a:latin typeface="Century Gothic"/>
                        </a:rPr>
                        <a:t>D235</a:t>
                      </a:r>
                      <a:r>
                        <a:rPr lang="en-GB" sz="800">
                          <a:latin typeface="Century Gothic"/>
                        </a:rPr>
                        <a:t> Strawberry Jelly </a:t>
                      </a:r>
                    </a:p>
                    <a:p>
                      <a:pPr algn="ctr"/>
                      <a:r>
                        <a:rPr lang="en-GB" sz="800">
                          <a:latin typeface="Century Gothic"/>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4076655568"/>
              </p:ext>
            </p:extLst>
          </p:nvPr>
        </p:nvGraphicFramePr>
        <p:xfrm>
          <a:off x="1468713" y="2409625"/>
          <a:ext cx="7741650" cy="1869355"/>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V231 </a:t>
                      </a: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with </a:t>
                      </a:r>
                      <a:r>
                        <a:rPr lang="en-GB" sz="800" b="1">
                          <a:solidFill>
                            <a:schemeClr val="tx1"/>
                          </a:solidFill>
                          <a:latin typeface="Century Gothic" panose="020B0502020202020204" pitchFamily="34" charset="0"/>
                        </a:rPr>
                        <a:t>SD126 </a:t>
                      </a:r>
                      <a:r>
                        <a:rPr lang="en-GB" sz="800" b="0">
                          <a:solidFill>
                            <a:schemeClr val="tx1"/>
                          </a:solidFill>
                          <a:latin typeface="Century Gothic" panose="020B0502020202020204" pitchFamily="34" charset="0"/>
                        </a:rPr>
                        <a:t>Summer Mixed Salad</a:t>
                      </a:r>
                      <a:endParaRPr lang="en-GB" sz="800" b="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B49 </a:t>
                      </a:r>
                      <a:r>
                        <a:rPr lang="en-GB" sz="800" b="0">
                          <a:solidFill>
                            <a:schemeClr val="tx1"/>
                          </a:solidFill>
                          <a:latin typeface="Century Gothic" panose="020B0502020202020204" pitchFamily="34" charset="0"/>
                        </a:rPr>
                        <a:t>Beef Chilli 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 &amp; </a:t>
                      </a:r>
                      <a:r>
                        <a:rPr lang="en-GB" sz="800" b="1">
                          <a:solidFill>
                            <a:schemeClr val="tx1"/>
                          </a:solidFill>
                          <a:latin typeface="Century Gothic" panose="020B0502020202020204" pitchFamily="34" charset="0"/>
                        </a:rPr>
                        <a:t>SB37</a:t>
                      </a:r>
                      <a:r>
                        <a:rPr lang="en-GB" sz="800" b="0">
                          <a:solidFill>
                            <a:schemeClr val="tx1"/>
                          </a:solidFill>
                          <a:latin typeface="Century Gothic" panose="020B0502020202020204" pitchFamily="34" charset="0"/>
                        </a:rPr>
                        <a:t>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P25 </a:t>
                      </a:r>
                      <a:r>
                        <a:rPr lang="en-GB" sz="800" b="0">
                          <a:solidFill>
                            <a:schemeClr val="tx1"/>
                          </a:solidFill>
                          <a:latin typeface="Century Gothic" panose="020B0502020202020204" pitchFamily="34" charset="0"/>
                        </a:rPr>
                        <a:t>Roasted Pork or </a:t>
                      </a:r>
                      <a:r>
                        <a:rPr lang="en-GB" sz="800" b="1">
                          <a:solidFill>
                            <a:schemeClr val="tx1"/>
                          </a:solidFill>
                          <a:latin typeface="Century Gothic" panose="020B0502020202020204" pitchFamily="34" charset="0"/>
                        </a:rPr>
                        <a:t>C137 </a:t>
                      </a:r>
                      <a:r>
                        <a:rPr lang="en-GB" sz="800" b="0">
                          <a:solidFill>
                            <a:schemeClr val="tx1"/>
                          </a:solidFill>
                          <a:latin typeface="Century Gothic" panose="020B0502020202020204" pitchFamily="34" charset="0"/>
                        </a:rPr>
                        <a:t>Chicken Sausage, </a:t>
                      </a:r>
                      <a:r>
                        <a:rPr lang="en-GB" sz="800" b="1">
                          <a:solidFill>
                            <a:schemeClr val="tx1"/>
                          </a:solidFill>
                          <a:latin typeface="Century Gothic" panose="020B0502020202020204" pitchFamily="34" charset="0"/>
                        </a:rPr>
                        <a:t>SD82 </a:t>
                      </a:r>
                      <a:r>
                        <a:rPr lang="en-GB" sz="800" b="0">
                          <a:solidFill>
                            <a:schemeClr val="tx1"/>
                          </a:solidFill>
                          <a:latin typeface="Century Gothic" panose="020B0502020202020204" pitchFamily="34" charset="0"/>
                        </a:rPr>
                        <a:t>Roast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GR1 </a:t>
                      </a:r>
                      <a:r>
                        <a:rPr lang="en-GB" sz="800" b="0">
                          <a:solidFill>
                            <a:schemeClr val="tx1"/>
                          </a:solidFill>
                          <a:latin typeface="Century Gothic" panose="020B0502020202020204" pitchFamily="34" charset="0"/>
                        </a:rPr>
                        <a:t>Greek Chicken Pitta 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F3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SD5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Chips &amp;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SD14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V108 </a:t>
                      </a: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 </a:t>
                      </a:r>
                      <a:r>
                        <a:rPr lang="en-GB" sz="800" b="1" i="0" u="none" strike="noStrike" noProof="0">
                          <a:solidFill>
                            <a:schemeClr val="tx1"/>
                          </a:solidFill>
                          <a:latin typeface="Century Gothic" panose="020B0502020202020204" pitchFamily="34" charset="0"/>
                        </a:rPr>
                        <a:t>SD8 </a:t>
                      </a: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V237 </a:t>
                      </a:r>
                      <a:r>
                        <a:rPr lang="en-GB" sz="800" b="0" i="0" u="none" strike="noStrike" noProof="0">
                          <a:solidFill>
                            <a:schemeClr val="tx1"/>
                          </a:solidFill>
                          <a:latin typeface="Century Gothic" panose="020B0502020202020204" pitchFamily="34" charset="0"/>
                        </a:rPr>
                        <a:t>Meatballs in a </a:t>
                      </a:r>
                      <a:r>
                        <a:rPr lang="en-GB" sz="800" b="1" i="0" u="none" strike="noStrike" noProof="0">
                          <a:solidFill>
                            <a:schemeClr val="tx1"/>
                          </a:solidFill>
                          <a:latin typeface="Century Gothic" panose="020B0502020202020204" pitchFamily="34" charset="0"/>
                        </a:rPr>
                        <a:t>V225 </a:t>
                      </a:r>
                      <a:r>
                        <a:rPr lang="en-GB" sz="800" b="0" i="0" u="none" strike="noStrike" noProof="0">
                          <a:solidFill>
                            <a:schemeClr val="tx1"/>
                          </a:solidFill>
                          <a:latin typeface="Century Gothic" panose="020B0502020202020204" pitchFamily="34" charset="0"/>
                        </a:rPr>
                        <a:t>Tomato Sauce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V232 </a:t>
                      </a: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a:latin typeface="Century Gothic" panose="020B0502020202020204" pitchFamily="34" charset="0"/>
                        </a:rPr>
                        <a:t>SD82 </a:t>
                      </a:r>
                      <a:r>
                        <a:rPr lang="en-GB" sz="800" i="0">
                          <a:latin typeface="Century Gothic" panose="020B0502020202020204" pitchFamily="34" charset="0"/>
                        </a:rPr>
                        <a:t>Roast Potatoes </a:t>
                      </a:r>
                      <a:r>
                        <a:rPr lang="en-GB" sz="800">
                          <a:latin typeface="Century Gothic" panose="020B0502020202020204" pitchFamily="34" charset="0"/>
                        </a:rPr>
                        <a:t>&amp; </a:t>
                      </a:r>
                      <a:r>
                        <a:rPr lang="en-GB" sz="800" b="1">
                          <a:latin typeface="Century Gothic" panose="020B0502020202020204" pitchFamily="34" charset="0"/>
                        </a:rPr>
                        <a:t>SD118</a:t>
                      </a:r>
                      <a:r>
                        <a:rPr lang="en-GB" sz="800">
                          <a:latin typeface="Century Gothic" panose="020B0502020202020204" pitchFamily="34" charset="0"/>
                        </a:rPr>
                        <a:t>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GR2 </a:t>
                      </a: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V336 </a:t>
                      </a:r>
                      <a:r>
                        <a:rPr lang="en-GB" sz="800">
                          <a:latin typeface="Century Gothic" panose="020B0502020202020204" pitchFamily="34" charset="0"/>
                        </a:rPr>
                        <a:t>Cheesy Broccoli Frittata with </a:t>
                      </a:r>
                      <a:r>
                        <a:rPr lang="en-GB" sz="800" b="1">
                          <a:latin typeface="Century Gothic" panose="020B0502020202020204" pitchFamily="34" charset="0"/>
                        </a:rPr>
                        <a:t>SD5 </a:t>
                      </a:r>
                      <a:r>
                        <a:rPr lang="en-GB" sz="80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b="1">
                          <a:latin typeface="Century Gothic" panose="020B0502020202020204" pitchFamily="34" charset="0"/>
                        </a:rPr>
                        <a:t>D177 </a:t>
                      </a: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D166 </a:t>
                      </a:r>
                      <a:r>
                        <a:rPr lang="en-GB" sz="800">
                          <a:latin typeface="Century Gothic" panose="020B0502020202020204" pitchFamily="34" charset="0"/>
                        </a:rPr>
                        <a:t>Peaches &amp; </a:t>
                      </a:r>
                      <a:r>
                        <a:rPr lang="en-GB" sz="800" b="1">
                          <a:latin typeface="Century Gothic" panose="020B0502020202020204" pitchFamily="34" charset="0"/>
                        </a:rPr>
                        <a:t>D13</a:t>
                      </a:r>
                      <a:r>
                        <a:rPr lang="en-GB" sz="80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D223 </a:t>
                      </a: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D233 </a:t>
                      </a:r>
                      <a:r>
                        <a:rPr lang="en-GB" sz="800">
                          <a:latin typeface="Century Gothic" panose="020B0502020202020204" pitchFamily="34" charset="0"/>
                        </a:rPr>
                        <a:t>Jam &amp; Coconut Sponge with </a:t>
                      </a:r>
                      <a:r>
                        <a:rPr lang="en-GB" sz="800" b="1">
                          <a:latin typeface="Century Gothic" panose="020B0502020202020204" pitchFamily="34" charset="0"/>
                        </a:rPr>
                        <a:t>D2 </a:t>
                      </a:r>
                      <a:r>
                        <a:rPr lang="en-GB" sz="800">
                          <a:latin typeface="Century Gothic" panose="020B0502020202020204" pitchFamily="34" charset="0"/>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D85 </a:t>
                      </a: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706074993"/>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V160 SD11 </a:t>
                      </a: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B63 SD17 </a:t>
                      </a:r>
                      <a:r>
                        <a:rPr lang="en-US" sz="800" b="0" i="0" u="none" strike="noStrike" noProof="0">
                          <a:solidFill>
                            <a:schemeClr val="tx1"/>
                          </a:solidFill>
                          <a:latin typeface="Century Gothic" panose="020B0502020202020204" pitchFamily="34" charset="0"/>
                        </a:rPr>
                        <a:t>Beef Burger with </a:t>
                      </a:r>
                      <a:r>
                        <a:rPr lang="en-US" sz="800" b="1" i="0" u="none" strike="noStrike" noProof="0">
                          <a:solidFill>
                            <a:schemeClr val="tx1"/>
                          </a:solidFill>
                          <a:latin typeface="Century Gothic" panose="020B0502020202020204" pitchFamily="34" charset="0"/>
                        </a:rPr>
                        <a:t>SD6 </a:t>
                      </a:r>
                      <a:r>
                        <a:rPr lang="en-US" sz="800" b="0" i="0" u="none" strike="noStrike" noProof="0">
                          <a:solidFill>
                            <a:schemeClr val="tx1"/>
                          </a:solidFill>
                          <a:latin typeface="Century Gothic" panose="020B0502020202020204" pitchFamily="34" charset="0"/>
                        </a:rPr>
                        <a:t>Potato Wedges &amp; </a:t>
                      </a:r>
                      <a:r>
                        <a:rPr lang="en-US" sz="800" b="1" i="0" u="none" strike="noStrike" noProof="0">
                          <a:solidFill>
                            <a:schemeClr val="tx1"/>
                          </a:solidFill>
                          <a:latin typeface="Century Gothic" panose="020B0502020202020204" pitchFamily="34" charset="0"/>
                        </a:rPr>
                        <a:t>SD92 </a:t>
                      </a:r>
                      <a:r>
                        <a:rPr lang="en-US" sz="800" b="0" i="0" u="none" strike="noStrike" noProof="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T1 C4 C5 B4 </a:t>
                      </a:r>
                      <a:r>
                        <a:rPr lang="en-GB" sz="800" b="0">
                          <a:solidFill>
                            <a:schemeClr val="tx1"/>
                          </a:solidFill>
                          <a:latin typeface="Century Gothic" panose="020B0502020202020204" pitchFamily="34" charset="0"/>
                        </a:rPr>
                        <a:t>Roast of the Day, </a:t>
                      </a:r>
                      <a:r>
                        <a:rPr lang="en-GB" sz="800" b="1">
                          <a:solidFill>
                            <a:schemeClr val="tx1"/>
                          </a:solidFill>
                          <a:latin typeface="Century Gothic" panose="020B0502020202020204" pitchFamily="34" charset="0"/>
                        </a:rPr>
                        <a:t>SD1 </a:t>
                      </a:r>
                      <a:r>
                        <a:rPr lang="en-GB" sz="800" b="0">
                          <a:solidFill>
                            <a:schemeClr val="tx1"/>
                          </a:solidFill>
                          <a:latin typeface="Century Gothic" panose="020B0502020202020204" pitchFamily="34" charset="0"/>
                        </a:rPr>
                        <a:t>Mashed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C86 </a:t>
                      </a:r>
                      <a:r>
                        <a:rPr lang="en-GB" sz="800" b="0">
                          <a:solidFill>
                            <a:schemeClr val="tx1"/>
                          </a:solidFill>
                          <a:latin typeface="Century Gothic" panose="020B0502020202020204" pitchFamily="34" charset="0"/>
                        </a:rPr>
                        <a:t>Chefs Special Chicken Korma with </a:t>
                      </a:r>
                      <a:r>
                        <a:rPr lang="en-GB" sz="800" b="1">
                          <a:solidFill>
                            <a:schemeClr val="tx1"/>
                          </a:solidFill>
                          <a:latin typeface="Century Gothic" panose="020B0502020202020204" pitchFamily="34" charset="0"/>
                        </a:rPr>
                        <a:t>SD84 </a:t>
                      </a:r>
                      <a:r>
                        <a:rPr lang="en-GB" sz="800" b="0">
                          <a:solidFill>
                            <a:schemeClr val="tx1"/>
                          </a:solidFill>
                          <a:latin typeface="Century Gothic" panose="020B0502020202020204" pitchFamily="34" charset="0"/>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F6 </a:t>
                      </a:r>
                      <a:r>
                        <a:rPr lang="en-GB" sz="800" b="0">
                          <a:solidFill>
                            <a:schemeClr val="tx1"/>
                          </a:solidFill>
                          <a:latin typeface="Century Gothic" panose="020B0502020202020204" pitchFamily="34" charset="0"/>
                        </a:rPr>
                        <a:t>Fishfingers with </a:t>
                      </a:r>
                      <a:r>
                        <a:rPr lang="en-GB" sz="800" b="1">
                          <a:solidFill>
                            <a:schemeClr val="tx1"/>
                          </a:solidFill>
                          <a:latin typeface="Century Gothic" panose="020B0502020202020204" pitchFamily="34" charset="0"/>
                        </a:rPr>
                        <a:t>SD5 </a:t>
                      </a:r>
                      <a:r>
                        <a:rPr lang="en-GB" sz="800" b="0">
                          <a:solidFill>
                            <a:schemeClr val="tx1"/>
                          </a:solidFill>
                          <a:latin typeface="Century Gothic" panose="020B0502020202020204" pitchFamily="34" charset="0"/>
                        </a:rPr>
                        <a:t>Chips &amp; </a:t>
                      </a:r>
                      <a:r>
                        <a:rPr lang="en-GB" sz="800" b="1">
                          <a:solidFill>
                            <a:schemeClr val="tx1"/>
                          </a:solidFill>
                          <a:latin typeface="Century Gothic" panose="020B0502020202020204" pitchFamily="34" charset="0"/>
                        </a:rPr>
                        <a:t>SD14 </a:t>
                      </a:r>
                      <a:r>
                        <a:rPr lang="en-GB" sz="800" b="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V337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V161 </a:t>
                      </a:r>
                      <a:r>
                        <a:rPr lang="en-GB" sz="800" b="0">
                          <a:solidFill>
                            <a:schemeClr val="tx1"/>
                          </a:solidFill>
                          <a:latin typeface="Century Gothic" panose="020B0502020202020204" pitchFamily="34" charset="0"/>
                        </a:rPr>
                        <a:t>Mexican Bean Roll with </a:t>
                      </a:r>
                      <a:r>
                        <a:rPr lang="en-GB" sz="800" b="1">
                          <a:solidFill>
                            <a:schemeClr val="tx1"/>
                          </a:solidFill>
                          <a:latin typeface="Century Gothic" panose="020B0502020202020204" pitchFamily="34" charset="0"/>
                        </a:rPr>
                        <a:t>SD6 </a:t>
                      </a:r>
                      <a:r>
                        <a:rPr lang="en-GB" sz="800" b="0">
                          <a:solidFill>
                            <a:schemeClr val="tx1"/>
                          </a:solidFill>
                          <a:latin typeface="Century Gothic" panose="020B0502020202020204" pitchFamily="34" charset="0"/>
                        </a:rPr>
                        <a:t>Potato Wedges &amp; </a:t>
                      </a:r>
                      <a:r>
                        <a:rPr lang="en-GB" sz="800" b="1">
                          <a:solidFill>
                            <a:schemeClr val="tx1"/>
                          </a:solidFill>
                          <a:latin typeface="Century Gothic" panose="020B0502020202020204" pitchFamily="34" charset="0"/>
                        </a:rPr>
                        <a:t>SD92 </a:t>
                      </a:r>
                      <a:r>
                        <a:rPr lang="en-GB" sz="800" b="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V13 </a:t>
                      </a:r>
                      <a:r>
                        <a:rPr lang="en-US" sz="800" b="0" i="0" u="none" strike="noStrike" noProof="0">
                          <a:solidFill>
                            <a:schemeClr val="tx1"/>
                          </a:solidFill>
                          <a:latin typeface="Century Gothic" panose="020B0502020202020204" pitchFamily="34" charset="0"/>
                        </a:rPr>
                        <a:t>Vegetable Loaf with </a:t>
                      </a:r>
                      <a:r>
                        <a:rPr lang="en-US" sz="800" b="1" i="0" u="none" strike="noStrike" noProof="0">
                          <a:solidFill>
                            <a:schemeClr val="tx1"/>
                          </a:solidFill>
                          <a:latin typeface="Century Gothic" panose="020B0502020202020204" pitchFamily="34" charset="0"/>
                        </a:rPr>
                        <a:t>SD1 </a:t>
                      </a:r>
                      <a:r>
                        <a:rPr lang="en-US" sz="800" b="0" i="0" u="none" strike="noStrike" noProof="0">
                          <a:solidFill>
                            <a:schemeClr val="tx1"/>
                          </a:solidFill>
                          <a:latin typeface="Century Gothic" panose="020B0502020202020204" pitchFamily="34" charset="0"/>
                        </a:rPr>
                        <a:t>Mashed Potatoes &amp; </a:t>
                      </a:r>
                      <a:r>
                        <a:rPr lang="en-US" sz="800" b="1" i="0" u="none" strike="noStrike" noProof="0">
                          <a:solidFill>
                            <a:schemeClr val="tx1"/>
                          </a:solidFill>
                          <a:latin typeface="Century Gothic" panose="020B0502020202020204" pitchFamily="34" charset="0"/>
                        </a:rPr>
                        <a:t>SD118 </a:t>
                      </a:r>
                      <a:r>
                        <a:rPr lang="en-US" sz="800" b="0" i="0" u="none" strike="noStrike" noProof="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V249 </a:t>
                      </a: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V307 </a:t>
                      </a: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b="1">
                          <a:latin typeface="Century Gothic" panose="020B0502020202020204" pitchFamily="34" charset="0"/>
                        </a:rPr>
                        <a:t>D262 </a:t>
                      </a: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D56 </a:t>
                      </a: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D224 </a:t>
                      </a: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D259 </a:t>
                      </a:r>
                      <a:r>
                        <a:rPr lang="en-GB" sz="800" b="0">
                          <a:latin typeface="Century Gothic" panose="020B0502020202020204" pitchFamily="34" charset="0"/>
                        </a:rPr>
                        <a:t>Strawberry and Apple Crumble with </a:t>
                      </a:r>
                      <a:r>
                        <a:rPr lang="en-GB" sz="800" b="1">
                          <a:latin typeface="Century Gothic" panose="020B0502020202020204" pitchFamily="34" charset="0"/>
                        </a:rPr>
                        <a:t>D2 </a:t>
                      </a:r>
                      <a:r>
                        <a:rPr lang="en-GB" sz="800" b="0">
                          <a:latin typeface="Century Gothic" panose="020B0502020202020204" pitchFamily="34" charset="0"/>
                        </a:rPr>
                        <a:t>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D57 </a:t>
                      </a:r>
                      <a:r>
                        <a:rPr lang="en-GB" sz="800">
                          <a:latin typeface="Century Gothic" panose="020B0502020202020204" pitchFamily="34" charset="0"/>
                        </a:rPr>
                        <a:t>Vanilla </a:t>
                      </a:r>
                    </a:p>
                    <a:p>
                      <a:pPr algn="ctr"/>
                      <a:r>
                        <a:rPr lang="en-GB" sz="80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2dcf3a8-0f8a-48ca-a36c-5aa800dc96fe">
      <Terms xmlns="http://schemas.microsoft.com/office/infopath/2007/PartnerControls"/>
    </lcf76f155ced4ddcb4097134ff3c332f>
    <TaxCatchAll xmlns="32f6b182-b51b-4e73-86ef-7a2f2070afc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9D702F4EFFF0F4986AECADD16610F42" ma:contentTypeVersion="11" ma:contentTypeDescription="Create a new document." ma:contentTypeScope="" ma:versionID="5561eb9199f14d6d52d0a1664c0b481e">
  <xsd:schema xmlns:xsd="http://www.w3.org/2001/XMLSchema" xmlns:xs="http://www.w3.org/2001/XMLSchema" xmlns:p="http://schemas.microsoft.com/office/2006/metadata/properties" xmlns:ns2="e2dcf3a8-0f8a-48ca-a36c-5aa800dc96fe" xmlns:ns3="32f6b182-b51b-4e73-86ef-7a2f2070afc9" targetNamespace="http://schemas.microsoft.com/office/2006/metadata/properties" ma:root="true" ma:fieldsID="f962778b198e3d13135d1b5b1ef08588" ns2:_="" ns3:_="">
    <xsd:import namespace="e2dcf3a8-0f8a-48ca-a36c-5aa800dc96fe"/>
    <xsd:import namespace="32f6b182-b51b-4e73-86ef-7a2f2070afc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dcf3a8-0f8a-48ca-a36c-5aa800dc96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917afdaa-ed64-4dc3-b5a1-39736030f3b6"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f6b182-b51b-4e73-86ef-7a2f2070afc9"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159a8471-cef5-4471-87b6-f2142185cda8}" ma:internalName="TaxCatchAll" ma:showField="CatchAllData" ma:web="32f6b182-b51b-4e73-86ef-7a2f2070af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0228782F-F0D0-4632-8F2E-7F40EF51A3F0}"/>
</file>

<file path=docProps/app.xml><?xml version="1.0" encoding="utf-8"?>
<Properties xmlns="http://schemas.openxmlformats.org/officeDocument/2006/extended-properties" xmlns:vt="http://schemas.openxmlformats.org/officeDocument/2006/docPropsVTypes">
  <TotalTime>2</TotalTime>
  <Words>1051</Words>
  <Application>Microsoft Office PowerPoint</Application>
  <PresentationFormat>A4 Paper (210x297 mm)</PresentationFormat>
  <Paragraphs>261</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Samantha Murray</cp:lastModifiedBy>
  <cp:revision>6</cp:revision>
  <cp:lastPrinted>2024-12-12T13:06:13Z</cp:lastPrinted>
  <dcterms:created xsi:type="dcterms:W3CDTF">2014-08-19T19:35:20Z</dcterms:created>
  <dcterms:modified xsi:type="dcterms:W3CDTF">2026-03-09T15:30:39Z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0x010100F9D702F4EFFF0F4986AECADD16610F42</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